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D5A608-D37F-41FF-8F5C-2AC9D3FF970C}" type="datetimeFigureOut">
              <a:rPr lang="en-US" smtClean="0"/>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59C0A-3A1C-4470-A1C7-4747F79A661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5A608-D37F-41FF-8F5C-2AC9D3FF970C}" type="datetimeFigureOut">
              <a:rPr lang="en-US" smtClean="0"/>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59C0A-3A1C-4470-A1C7-4747F79A66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5A608-D37F-41FF-8F5C-2AC9D3FF970C}" type="datetimeFigureOut">
              <a:rPr lang="en-US" smtClean="0"/>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59C0A-3A1C-4470-A1C7-4747F79A66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D5A608-D37F-41FF-8F5C-2AC9D3FF970C}" type="datetimeFigureOut">
              <a:rPr lang="en-US" smtClean="0"/>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59C0A-3A1C-4470-A1C7-4747F79A66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1D5A608-D37F-41FF-8F5C-2AC9D3FF970C}" type="datetimeFigureOut">
              <a:rPr lang="en-US" smtClean="0"/>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59C0A-3A1C-4470-A1C7-4747F79A66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D5A608-D37F-41FF-8F5C-2AC9D3FF970C}" type="datetimeFigureOut">
              <a:rPr lang="en-US" smtClean="0"/>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59C0A-3A1C-4470-A1C7-4747F79A661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D5A608-D37F-41FF-8F5C-2AC9D3FF970C}" type="datetimeFigureOut">
              <a:rPr lang="en-US" smtClean="0"/>
              <a:t>7/31/2013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59C0A-3A1C-4470-A1C7-4747F79A66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D5A608-D37F-41FF-8F5C-2AC9D3FF970C}" type="datetimeFigureOut">
              <a:rPr lang="en-US" smtClean="0"/>
              <a:t>7/31/2013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59C0A-3A1C-4470-A1C7-4747F79A66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5A608-D37F-41FF-8F5C-2AC9D3FF970C}" type="datetimeFigureOut">
              <a:rPr lang="en-US" smtClean="0"/>
              <a:t>7/31/2013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59C0A-3A1C-4470-A1C7-4747F79A66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1D5A608-D37F-41FF-8F5C-2AC9D3FF970C}" type="datetimeFigureOut">
              <a:rPr lang="en-US" smtClean="0"/>
              <a:t>7/31/2013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C059C0A-3A1C-4470-A1C7-4747F79A661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5A608-D37F-41FF-8F5C-2AC9D3FF970C}" type="datetimeFigureOut">
              <a:rPr lang="en-US" smtClean="0"/>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59C0A-3A1C-4470-A1C7-4747F79A66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1D5A608-D37F-41FF-8F5C-2AC9D3FF970C}" type="datetimeFigureOut">
              <a:rPr lang="en-US" smtClean="0"/>
              <a:t>7/31/2013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C059C0A-3A1C-4470-A1C7-4747F79A66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source=images&amp;cd=&amp;cad=rja&amp;docid=Pu02fwfQ4uHsoM&amp;tbnid=XunQbBzBxtpVnM:&amp;ved=&amp;url=http%3A%2F%2Fwww.pixmule.com%2Fall-blacks-do%2F39%2F&amp;ei=5__5UarVBrGvigLllIGgDQ&amp;psig=AFQjCNGXjPT5X2aMc9cx_Ud7EknFAj2hkg&amp;ust=137542487116453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Writing Matters</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How writing well can help you achieve your goals</a:t>
            </a:r>
            <a:endParaRPr lang="en-US" dirty="0"/>
          </a:p>
        </p:txBody>
      </p:sp>
    </p:spTree>
    <p:extLst>
      <p:ext uri="{BB962C8B-B14F-4D97-AF65-F5344CB8AC3E}">
        <p14:creationId xmlns:p14="http://schemas.microsoft.com/office/powerpoint/2010/main" val="166113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 with a partner</a:t>
            </a:r>
            <a:endParaRPr lang="en-US" dirty="0"/>
          </a:p>
        </p:txBody>
      </p:sp>
      <p:sp>
        <p:nvSpPr>
          <p:cNvPr id="3" name="Content Placeholder 2"/>
          <p:cNvSpPr>
            <a:spLocks noGrp="1"/>
          </p:cNvSpPr>
          <p:nvPr>
            <p:ph idx="1"/>
          </p:nvPr>
        </p:nvSpPr>
        <p:spPr/>
        <p:txBody>
          <a:bodyPr>
            <a:normAutofit/>
          </a:bodyPr>
          <a:lstStyle/>
          <a:p>
            <a:r>
              <a:rPr lang="en-US" sz="4500" dirty="0" smtClean="0">
                <a:solidFill>
                  <a:srgbClr val="FF0000"/>
                </a:solidFill>
              </a:rPr>
              <a:t>Why is writing important for you</a:t>
            </a:r>
            <a:r>
              <a:rPr lang="en-US" sz="4500" dirty="0" smtClean="0"/>
              <a:t>r goals, dreams, and aspirations?</a:t>
            </a:r>
            <a:endParaRPr lang="en-US" sz="4500" dirty="0"/>
          </a:p>
        </p:txBody>
      </p:sp>
    </p:spTree>
    <p:extLst>
      <p:ext uri="{BB962C8B-B14F-4D97-AF65-F5344CB8AC3E}">
        <p14:creationId xmlns:p14="http://schemas.microsoft.com/office/powerpoint/2010/main" val="1512058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Anthony Jackson–</a:t>
            </a:r>
            <a:br>
              <a:rPr lang="en-US" dirty="0" smtClean="0"/>
            </a:br>
            <a:r>
              <a:rPr lang="en-US" dirty="0" smtClean="0"/>
              <a:t> Regional Sales Manager</a:t>
            </a:r>
            <a:endParaRPr lang="en-US" dirty="0"/>
          </a:p>
        </p:txBody>
      </p:sp>
      <p:sp>
        <p:nvSpPr>
          <p:cNvPr id="3" name="Content Placeholder 2"/>
          <p:cNvSpPr>
            <a:spLocks noGrp="1"/>
          </p:cNvSpPr>
          <p:nvPr>
            <p:ph idx="1"/>
          </p:nvPr>
        </p:nvSpPr>
        <p:spPr/>
        <p:txBody>
          <a:bodyPr>
            <a:normAutofit lnSpcReduction="10000"/>
          </a:bodyPr>
          <a:lstStyle/>
          <a:p>
            <a:r>
              <a:rPr lang="en-US" dirty="0" smtClean="0"/>
              <a:t>“My attitude has changed dramatically. This is my career: I take more passion in it because it’s for me.  But with school I had no enthusiasm in writing because it was a teacher who was making me do it.”</a:t>
            </a:r>
          </a:p>
          <a:p>
            <a:endParaRPr lang="en-US" dirty="0"/>
          </a:p>
          <a:p>
            <a:r>
              <a:rPr lang="en-US" dirty="0" smtClean="0"/>
              <a:t>Uses Writing In:</a:t>
            </a:r>
          </a:p>
          <a:p>
            <a:pPr>
              <a:buFont typeface="Arial" pitchFamily="34" charset="0"/>
              <a:buChar char="•"/>
            </a:pPr>
            <a:r>
              <a:rPr lang="en-US" dirty="0" smtClean="0"/>
              <a:t>Texts</a:t>
            </a:r>
          </a:p>
          <a:p>
            <a:pPr>
              <a:buFont typeface="Arial" pitchFamily="34" charset="0"/>
              <a:buChar char="•"/>
            </a:pPr>
            <a:r>
              <a:rPr lang="en-US" dirty="0" smtClean="0"/>
              <a:t>Emails from his computer and Blackberry</a:t>
            </a:r>
          </a:p>
          <a:p>
            <a:pPr>
              <a:buFont typeface="Arial" pitchFamily="34" charset="0"/>
              <a:buChar char="•"/>
            </a:pPr>
            <a:r>
              <a:rPr lang="en-US" dirty="0" smtClean="0"/>
              <a:t>Communication with vendors and customers</a:t>
            </a:r>
          </a:p>
          <a:p>
            <a:pPr marL="0" indent="0"/>
            <a:endParaRPr lang="en-US" dirty="0" smtClean="0"/>
          </a:p>
          <a:p>
            <a:pPr marL="0" indent="0"/>
            <a:r>
              <a:rPr lang="en-US" dirty="0" smtClean="0"/>
              <a:t>Time Spent Writing Each Day On the Job:</a:t>
            </a:r>
          </a:p>
          <a:p>
            <a:pPr marL="0" indent="0"/>
            <a:r>
              <a:rPr lang="en-US" dirty="0" smtClean="0"/>
              <a:t>3-4 hours</a:t>
            </a:r>
            <a:endParaRPr lang="en-US" dirty="0"/>
          </a:p>
        </p:txBody>
      </p:sp>
      <p:pic>
        <p:nvPicPr>
          <p:cNvPr id="1026" name="Picture 2" descr="http://www.verticalconstruction.com/wp-content/uploads/2012/02/sales-negotiation-1024x768.jpg"/>
          <p:cNvPicPr>
            <a:picLocks noChangeAspect="1" noChangeArrowheads="1"/>
          </p:cNvPicPr>
          <p:nvPr/>
        </p:nvPicPr>
        <p:blipFill rotWithShape="1">
          <a:blip r:embed="rId2">
            <a:extLst>
              <a:ext uri="{28A0092B-C50C-407E-A947-70E740481C1C}">
                <a14:useLocalDpi xmlns:a14="http://schemas.microsoft.com/office/drawing/2010/main" val="0"/>
              </a:ext>
            </a:extLst>
          </a:blip>
          <a:srcRect l="20942" r="22504"/>
          <a:stretch/>
        </p:blipFill>
        <p:spPr bwMode="auto">
          <a:xfrm>
            <a:off x="5334000" y="1752600"/>
            <a:ext cx="2469107" cy="327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3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930" y="1981200"/>
            <a:ext cx="3799669" cy="278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smtClean="0"/>
              <a:t>Joselyn</a:t>
            </a:r>
            <a:r>
              <a:rPr lang="en-US" dirty="0" smtClean="0"/>
              <a:t> </a:t>
            </a:r>
            <a:r>
              <a:rPr lang="en-US" dirty="0" err="1" smtClean="0"/>
              <a:t>huynh</a:t>
            </a:r>
            <a:r>
              <a:rPr lang="en-US" dirty="0" smtClean="0"/>
              <a:t/>
            </a:r>
            <a:br>
              <a:rPr lang="en-US" dirty="0" smtClean="0"/>
            </a:br>
            <a:r>
              <a:rPr lang="en-US" dirty="0" smtClean="0"/>
              <a:t>marketing major</a:t>
            </a:r>
            <a:endParaRPr lang="en-US" dirty="0"/>
          </a:p>
        </p:txBody>
      </p:sp>
      <p:sp>
        <p:nvSpPr>
          <p:cNvPr id="3" name="Content Placeholder 2"/>
          <p:cNvSpPr>
            <a:spLocks noGrp="1"/>
          </p:cNvSpPr>
          <p:nvPr>
            <p:ph idx="1"/>
          </p:nvPr>
        </p:nvSpPr>
        <p:spPr/>
        <p:txBody>
          <a:bodyPr>
            <a:normAutofit lnSpcReduction="10000"/>
          </a:bodyPr>
          <a:lstStyle/>
          <a:p>
            <a:r>
              <a:rPr lang="en-US" dirty="0" smtClean="0"/>
              <a:t>“I think that I write a lot more because I find it so much easier to sit down and type a letter or assignment than write one with pen and paper… it [writing] is just a part of my every day life.”</a:t>
            </a:r>
            <a:endParaRPr lang="en-US" dirty="0"/>
          </a:p>
          <a:p>
            <a:endParaRPr lang="en-US" dirty="0" smtClean="0"/>
          </a:p>
          <a:p>
            <a:r>
              <a:rPr lang="en-US" dirty="0" smtClean="0"/>
              <a:t>Uses Writing In:</a:t>
            </a:r>
          </a:p>
          <a:p>
            <a:pPr>
              <a:buFont typeface="Arial" pitchFamily="34" charset="0"/>
              <a:buChar char="•"/>
            </a:pPr>
            <a:r>
              <a:rPr lang="en-US" dirty="0" err="1" smtClean="0"/>
              <a:t>Notetaking</a:t>
            </a:r>
            <a:r>
              <a:rPr lang="en-US" dirty="0" smtClean="0"/>
              <a:t> for class</a:t>
            </a:r>
          </a:p>
          <a:p>
            <a:pPr>
              <a:buFont typeface="Arial" pitchFamily="34" charset="0"/>
              <a:buChar char="•"/>
            </a:pPr>
            <a:r>
              <a:rPr lang="en-US" dirty="0" smtClean="0"/>
              <a:t>Essay exams</a:t>
            </a:r>
          </a:p>
          <a:p>
            <a:pPr>
              <a:buFont typeface="Arial" pitchFamily="34" charset="0"/>
              <a:buChar char="•"/>
            </a:pPr>
            <a:r>
              <a:rPr lang="en-US" dirty="0" smtClean="0"/>
              <a:t>Written Paper Assignments</a:t>
            </a:r>
          </a:p>
          <a:p>
            <a:pPr marL="0" indent="0"/>
            <a:endParaRPr lang="en-US" dirty="0" smtClean="0"/>
          </a:p>
          <a:p>
            <a:pPr marL="0" indent="0"/>
            <a:r>
              <a:rPr lang="en-US" dirty="0" smtClean="0"/>
              <a:t>Time Spent Writing Each Day on the Job:</a:t>
            </a:r>
          </a:p>
          <a:p>
            <a:pPr marL="0" indent="0"/>
            <a:r>
              <a:rPr lang="en-US" dirty="0" smtClean="0"/>
              <a:t>4 hours</a:t>
            </a:r>
          </a:p>
          <a:p>
            <a:endParaRPr lang="en-US" dirty="0"/>
          </a:p>
        </p:txBody>
      </p:sp>
      <p:sp>
        <p:nvSpPr>
          <p:cNvPr id="4" name="AutoShape 2" descr="http://www.google.com/url?sa=i&amp;source=images&amp;cd=&amp;docid=EM6QshXZYlb28M&amp;tbnid=1x6pJycmJT59IM:&amp;ved=0CAUQjBwwAA&amp;url=http%3A%2F%2Fwww.orbitbusinessloans.com%2Fblog%2Fwp-content%2Fuploads%2F2010%2F03%2Fsmall-business-marketing-cost-effective-tips.jpg&amp;ei=tPv5UZLzHcO3igKU74CICg&amp;psig=AFQjCNHIYXoOkrmS8bYG24RjJ983yGJ21A&amp;ust=1375423796527016"/>
          <p:cNvSpPr>
            <a:spLocks noChangeAspect="1" noChangeArrowheads="1"/>
          </p:cNvSpPr>
          <p:nvPr/>
        </p:nvSpPr>
        <p:spPr bwMode="auto">
          <a:xfrm>
            <a:off x="63500" y="-136525"/>
            <a:ext cx="7219950" cy="5391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google.com/url?sa=i&amp;source=images&amp;cd=&amp;docid=EM6QshXZYlb28M&amp;tbnid=1x6pJycmJT59IM:&amp;ved=0CAUQjBwwAA&amp;url=http%3A%2F%2Fwww.orbitbusinessloans.com%2Fblog%2Fwp-content%2Fuploads%2F2010%2F03%2Fsmall-business-marketing-cost-effective-tips.jpg&amp;ei=tPv5UZLzHcO3igKU74CICg&amp;psig=AFQjCNHIYXoOkrmS8bYG24RjJ983yGJ21A&amp;ust=1375423796527016"/>
          <p:cNvSpPr>
            <a:spLocks noChangeAspect="1" noChangeArrowheads="1"/>
          </p:cNvSpPr>
          <p:nvPr/>
        </p:nvSpPr>
        <p:spPr bwMode="auto">
          <a:xfrm>
            <a:off x="215900" y="15875"/>
            <a:ext cx="7219950" cy="5391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17507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Eric </a:t>
            </a:r>
            <a:r>
              <a:rPr lang="en-US" dirty="0" err="1" smtClean="0"/>
              <a:t>eidemiller</a:t>
            </a:r>
            <a:r>
              <a:rPr lang="en-US" dirty="0" smtClean="0"/>
              <a:t/>
            </a:r>
            <a:br>
              <a:rPr lang="en-US" dirty="0" smtClean="0"/>
            </a:br>
            <a:r>
              <a:rPr lang="en-US" dirty="0" smtClean="0"/>
              <a:t>air force mechanic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this time of war, mistakes in written communication could lead to mission failure.  Proper written and verbal communication is highly stressed in the USAF. A mistake could lead to a plane crash or injury to the personnel.”</a:t>
            </a:r>
          </a:p>
          <a:p>
            <a:endParaRPr lang="en-US" dirty="0" smtClean="0"/>
          </a:p>
          <a:p>
            <a:r>
              <a:rPr lang="en-US" dirty="0" smtClean="0"/>
              <a:t>How he uses Writing:</a:t>
            </a:r>
          </a:p>
          <a:p>
            <a:pPr>
              <a:buFont typeface="Arial" pitchFamily="34" charset="0"/>
              <a:buChar char="•"/>
            </a:pPr>
            <a:r>
              <a:rPr lang="en-US" dirty="0" smtClean="0"/>
              <a:t>Documenting maintenance</a:t>
            </a:r>
          </a:p>
          <a:p>
            <a:pPr>
              <a:buFont typeface="Arial" pitchFamily="34" charset="0"/>
              <a:buChar char="•"/>
            </a:pPr>
            <a:r>
              <a:rPr lang="en-US" dirty="0" smtClean="0"/>
              <a:t>Filling out performance reviews</a:t>
            </a:r>
          </a:p>
          <a:p>
            <a:pPr>
              <a:buFont typeface="Arial" pitchFamily="34" charset="0"/>
              <a:buChar char="•"/>
            </a:pPr>
            <a:r>
              <a:rPr lang="en-US" dirty="0" smtClean="0"/>
              <a:t>Writing reports</a:t>
            </a:r>
          </a:p>
          <a:p>
            <a:pPr>
              <a:buFont typeface="Arial" pitchFamily="34" charset="0"/>
              <a:buChar char="•"/>
            </a:pPr>
            <a:r>
              <a:rPr lang="en-US" dirty="0" smtClean="0"/>
              <a:t>Keeping detailed records of work done on planes</a:t>
            </a:r>
          </a:p>
          <a:p>
            <a:pPr>
              <a:buFont typeface="Arial" pitchFamily="34" charset="0"/>
              <a:buChar char="•"/>
            </a:pPr>
            <a:endParaRPr lang="en-US" dirty="0"/>
          </a:p>
          <a:p>
            <a:pPr marL="0" indent="0"/>
            <a:r>
              <a:rPr lang="en-US" dirty="0" smtClean="0"/>
              <a:t>Estimated time spent Writing each day:</a:t>
            </a:r>
          </a:p>
          <a:p>
            <a:pPr marL="0" indent="0"/>
            <a:r>
              <a:rPr lang="en-US" dirty="0" smtClean="0"/>
              <a:t>2 hours</a:t>
            </a:r>
            <a:endParaRPr lang="en-US" dirty="0"/>
          </a:p>
        </p:txBody>
      </p:sp>
      <p:pic>
        <p:nvPicPr>
          <p:cNvPr id="3074" name="Picture 2" descr="http://web.utk.edu/~rotc800/Images/airfor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133600"/>
            <a:ext cx="3822700" cy="321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376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Maliuqka</a:t>
            </a:r>
            <a:r>
              <a:rPr lang="en-US" dirty="0" smtClean="0"/>
              <a:t> Barton</a:t>
            </a:r>
            <a:br>
              <a:rPr lang="en-US" dirty="0" smtClean="0"/>
            </a:br>
            <a:r>
              <a:rPr lang="en-US" dirty="0" smtClean="0"/>
              <a:t>Recovery Room Nurse</a:t>
            </a:r>
            <a:endParaRPr lang="en-US" dirty="0"/>
          </a:p>
        </p:txBody>
      </p:sp>
      <p:sp>
        <p:nvSpPr>
          <p:cNvPr id="3" name="Content Placeholder 2"/>
          <p:cNvSpPr>
            <a:spLocks noGrp="1"/>
          </p:cNvSpPr>
          <p:nvPr>
            <p:ph idx="1"/>
          </p:nvPr>
        </p:nvSpPr>
        <p:spPr/>
        <p:txBody>
          <a:bodyPr/>
          <a:lstStyle/>
          <a:p>
            <a:r>
              <a:rPr lang="en-US" dirty="0" smtClean="0"/>
              <a:t>“Although I am in college, they don’t teach you about writing.”</a:t>
            </a:r>
          </a:p>
          <a:p>
            <a:endParaRPr lang="en-US" dirty="0"/>
          </a:p>
          <a:p>
            <a:r>
              <a:rPr lang="en-US" dirty="0" smtClean="0"/>
              <a:t>How she uses writing:</a:t>
            </a:r>
          </a:p>
          <a:p>
            <a:pPr>
              <a:buFont typeface="Arial" pitchFamily="34" charset="0"/>
              <a:buChar char="•"/>
            </a:pPr>
            <a:r>
              <a:rPr lang="en-US" dirty="0" smtClean="0"/>
              <a:t>Writing patient information</a:t>
            </a:r>
          </a:p>
          <a:p>
            <a:pPr>
              <a:buFont typeface="Arial" pitchFamily="34" charset="0"/>
              <a:buChar char="•"/>
            </a:pPr>
            <a:r>
              <a:rPr lang="en-US" dirty="0" smtClean="0"/>
              <a:t>Monitoring pain levels</a:t>
            </a:r>
          </a:p>
          <a:p>
            <a:pPr>
              <a:buFont typeface="Arial" pitchFamily="34" charset="0"/>
              <a:buChar char="•"/>
            </a:pPr>
            <a:r>
              <a:rPr lang="en-US" dirty="0" smtClean="0"/>
              <a:t>Recording vital signs</a:t>
            </a:r>
          </a:p>
          <a:p>
            <a:pPr>
              <a:buFont typeface="Arial" pitchFamily="34" charset="0"/>
              <a:buChar char="•"/>
            </a:pPr>
            <a:r>
              <a:rPr lang="en-US" dirty="0" smtClean="0"/>
              <a:t>Taking notes and writing papers</a:t>
            </a:r>
          </a:p>
          <a:p>
            <a:pPr>
              <a:buFont typeface="Arial" pitchFamily="34" charset="0"/>
              <a:buChar char="•"/>
            </a:pPr>
            <a:endParaRPr lang="en-US" dirty="0"/>
          </a:p>
          <a:p>
            <a:pPr marL="0" indent="0"/>
            <a:r>
              <a:rPr lang="en-US" dirty="0" smtClean="0"/>
              <a:t>On average, she spends:</a:t>
            </a:r>
          </a:p>
          <a:p>
            <a:pPr marL="0" indent="0"/>
            <a:r>
              <a:rPr lang="en-US" dirty="0" smtClean="0"/>
              <a:t>1-2 hours each day writing</a:t>
            </a:r>
            <a:endParaRPr lang="en-US" dirty="0"/>
          </a:p>
        </p:txBody>
      </p:sp>
      <p:pic>
        <p:nvPicPr>
          <p:cNvPr id="4098" name="Picture 2" descr="http://www.lincolnu.edu/image/image_gallery?uuid=fc8191de-ea5b-4277-9786-0731e1434146&amp;groupId=22893&amp;t=12924989484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3263" y="1828800"/>
            <a:ext cx="3776012" cy="251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716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Juancarlos</a:t>
            </a:r>
            <a:r>
              <a:rPr lang="en-US" dirty="0" smtClean="0"/>
              <a:t> </a:t>
            </a:r>
            <a:r>
              <a:rPr lang="en-US" dirty="0" err="1" smtClean="0"/>
              <a:t>Virgen</a:t>
            </a:r>
            <a:r>
              <a:rPr lang="en-US" dirty="0" smtClean="0"/>
              <a:t/>
            </a:r>
            <a:br>
              <a:rPr lang="en-US" dirty="0" smtClean="0"/>
            </a:br>
            <a:r>
              <a:rPr lang="en-US" dirty="0" smtClean="0"/>
              <a:t>Carpenter</a:t>
            </a:r>
            <a:endParaRPr lang="en-US" dirty="0"/>
          </a:p>
        </p:txBody>
      </p:sp>
      <p:sp>
        <p:nvSpPr>
          <p:cNvPr id="3" name="Content Placeholder 2"/>
          <p:cNvSpPr>
            <a:spLocks noGrp="1"/>
          </p:cNvSpPr>
          <p:nvPr>
            <p:ph idx="1"/>
          </p:nvPr>
        </p:nvSpPr>
        <p:spPr/>
        <p:txBody>
          <a:bodyPr>
            <a:normAutofit lnSpcReduction="10000"/>
          </a:bodyPr>
          <a:lstStyle/>
          <a:p>
            <a:r>
              <a:rPr lang="en-US" dirty="0" smtClean="0"/>
              <a:t>“Even to turn on the little tank to weld something, you have to get written permission, and you have to specify what you’re going to do and how long you’re going to do it.”</a:t>
            </a:r>
          </a:p>
          <a:p>
            <a:endParaRPr lang="en-US" dirty="0" smtClean="0"/>
          </a:p>
          <a:p>
            <a:r>
              <a:rPr lang="en-US" dirty="0" smtClean="0"/>
              <a:t>How he uses writing:</a:t>
            </a:r>
          </a:p>
          <a:p>
            <a:pPr>
              <a:buFont typeface="Arial" pitchFamily="34" charset="0"/>
              <a:buChar char="•"/>
            </a:pPr>
            <a:r>
              <a:rPr lang="en-US" dirty="0" smtClean="0"/>
              <a:t>Filling out reports about construction</a:t>
            </a:r>
          </a:p>
          <a:p>
            <a:pPr>
              <a:buFont typeface="Arial" pitchFamily="34" charset="0"/>
              <a:buChar char="•"/>
            </a:pPr>
            <a:r>
              <a:rPr lang="en-US" dirty="0" smtClean="0"/>
              <a:t>Daily logs and progress reports</a:t>
            </a:r>
          </a:p>
          <a:p>
            <a:pPr>
              <a:buFont typeface="Arial" pitchFamily="34" charset="0"/>
              <a:buChar char="•"/>
            </a:pPr>
            <a:r>
              <a:rPr lang="en-US" dirty="0" smtClean="0"/>
              <a:t>Tracking employee performance and hours</a:t>
            </a:r>
          </a:p>
          <a:p>
            <a:pPr>
              <a:buFont typeface="Arial" pitchFamily="34" charset="0"/>
              <a:buChar char="•"/>
            </a:pPr>
            <a:r>
              <a:rPr lang="en-US" dirty="0" smtClean="0"/>
              <a:t>Note taking</a:t>
            </a:r>
          </a:p>
          <a:p>
            <a:pPr marL="0" indent="0"/>
            <a:endParaRPr lang="en-US" dirty="0"/>
          </a:p>
          <a:p>
            <a:pPr marL="0" indent="0"/>
            <a:r>
              <a:rPr lang="en-US" dirty="0" smtClean="0"/>
              <a:t>Estimated Time each day: 3-4 hours</a:t>
            </a:r>
            <a:endParaRPr lang="en-US" dirty="0"/>
          </a:p>
        </p:txBody>
      </p:sp>
      <p:sp>
        <p:nvSpPr>
          <p:cNvPr id="4" name="AutoShape 2" descr="http://www.google.com/url?sa=i&amp;source=images&amp;cd=&amp;docid=TciYzmSr_zNPnM&amp;tbnid=XGtQoAzd6IPplM:&amp;ved=0CAUQjBwwAA&amp;url=http%3A%2F%2Fwww.carpentrypages.com%2Fimages%2Fstudsandabum1.jpg&amp;ei=Uf75Uc-IIMnOigLGsoFw&amp;psig=AFQjCNGbQq_n9_gEo4HEWjtbucVZ58JSVg&amp;ust=1375424465566214"/>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www.google.com/url?sa=i&amp;source=images&amp;cd=&amp;docid=TciYzmSr_zNPnM&amp;tbnid=XGtQoAzd6IPplM:&amp;ved=0CAUQjBwwAA&amp;url=http%3A%2F%2Fwww.carpentrypages.com%2Fimages%2Fstudsandabum1.jpg&amp;ei=Uf75Uc-IIMnOigLGsoFw&amp;psig=AFQjCNGbQq_n9_gEo4HEWjtbucVZ58JSVg&amp;ust=1375424465566214"/>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www.google.com/url?sa=i&amp;source=images&amp;cd=&amp;docid=TciYzmSr_zNPnM&amp;tbnid=XGtQoAzd6IPplM:&amp;ved=0CAUQjBwwAA&amp;url=http%3A%2F%2Fwww.carpentrypages.com%2Fimages%2Fstudsandabum1.jpg&amp;ei=Uf75Uc-IIMnOigLGsoFw&amp;psig=AFQjCNGbQq_n9_gEo4HEWjtbucVZ58JSVg&amp;ust=1375424465566214"/>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40780"/>
            <a:ext cx="357187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491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Anna Pearson</a:t>
            </a:r>
            <a:br>
              <a:rPr lang="en-US" dirty="0" smtClean="0"/>
            </a:br>
            <a:r>
              <a:rPr lang="en-US" dirty="0" smtClean="0"/>
              <a:t>Math teacher</a:t>
            </a:r>
            <a:endParaRPr lang="en-US" dirty="0"/>
          </a:p>
        </p:txBody>
      </p:sp>
      <p:sp>
        <p:nvSpPr>
          <p:cNvPr id="3" name="Content Placeholder 2"/>
          <p:cNvSpPr>
            <a:spLocks noGrp="1"/>
          </p:cNvSpPr>
          <p:nvPr>
            <p:ph idx="1"/>
          </p:nvPr>
        </p:nvSpPr>
        <p:spPr/>
        <p:txBody>
          <a:bodyPr/>
          <a:lstStyle/>
          <a:p>
            <a:r>
              <a:rPr lang="en-US" dirty="0" smtClean="0"/>
              <a:t>“As a teacher, I am writing all day long.”</a:t>
            </a:r>
          </a:p>
          <a:p>
            <a:endParaRPr lang="en-US" dirty="0"/>
          </a:p>
          <a:p>
            <a:r>
              <a:rPr lang="en-US" dirty="0" smtClean="0"/>
              <a:t>She uses writing to:</a:t>
            </a:r>
          </a:p>
          <a:p>
            <a:pPr>
              <a:buFont typeface="Arial" pitchFamily="34" charset="0"/>
              <a:buChar char="•"/>
            </a:pPr>
            <a:r>
              <a:rPr lang="en-US" dirty="0" smtClean="0"/>
              <a:t>Create assessments, activities, and lesson plans</a:t>
            </a:r>
          </a:p>
          <a:p>
            <a:pPr>
              <a:buFont typeface="Arial" pitchFamily="34" charset="0"/>
              <a:buChar char="•"/>
            </a:pPr>
            <a:r>
              <a:rPr lang="en-US" dirty="0" smtClean="0"/>
              <a:t>Emailing students and colleagues</a:t>
            </a:r>
          </a:p>
          <a:p>
            <a:pPr>
              <a:buFont typeface="Arial" pitchFamily="34" charset="0"/>
              <a:buChar char="•"/>
            </a:pPr>
            <a:r>
              <a:rPr lang="en-US" dirty="0" smtClean="0"/>
              <a:t>Filling out weekly reports</a:t>
            </a:r>
          </a:p>
          <a:p>
            <a:pPr>
              <a:buFont typeface="Arial" pitchFamily="34" charset="0"/>
              <a:buChar char="•"/>
            </a:pPr>
            <a:endParaRPr lang="en-US" dirty="0"/>
          </a:p>
          <a:p>
            <a:pPr marL="0" indent="0"/>
            <a:r>
              <a:rPr lang="en-US" dirty="0" smtClean="0"/>
              <a:t>On average, she spends: 5 hours a day writing</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33400"/>
            <a:ext cx="3467667"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3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Heidi Scott</a:t>
            </a:r>
            <a:br>
              <a:rPr lang="en-US" dirty="0" smtClean="0"/>
            </a:br>
            <a:r>
              <a:rPr lang="en-US" dirty="0" smtClean="0"/>
              <a:t>Stay at home mom</a:t>
            </a:r>
            <a:endParaRPr lang="en-US" dirty="0"/>
          </a:p>
        </p:txBody>
      </p:sp>
      <p:sp>
        <p:nvSpPr>
          <p:cNvPr id="3" name="Content Placeholder 2"/>
          <p:cNvSpPr>
            <a:spLocks noGrp="1"/>
          </p:cNvSpPr>
          <p:nvPr>
            <p:ph idx="1"/>
          </p:nvPr>
        </p:nvSpPr>
        <p:spPr/>
        <p:txBody>
          <a:bodyPr>
            <a:normAutofit lnSpcReduction="10000"/>
          </a:bodyPr>
          <a:lstStyle/>
          <a:p>
            <a:r>
              <a:rPr lang="en-US" dirty="0" smtClean="0"/>
              <a:t>“I think using the Internet has really, really helped.  I can keep in touch with people I would never have kept in touch with.”</a:t>
            </a:r>
          </a:p>
          <a:p>
            <a:endParaRPr lang="en-US" dirty="0"/>
          </a:p>
          <a:p>
            <a:r>
              <a:rPr lang="en-US" dirty="0" smtClean="0"/>
              <a:t>She uses writing to:</a:t>
            </a:r>
          </a:p>
          <a:p>
            <a:pPr>
              <a:buFont typeface="Arial" pitchFamily="34" charset="0"/>
              <a:buChar char="•"/>
            </a:pPr>
            <a:r>
              <a:rPr lang="en-US" dirty="0" smtClean="0"/>
              <a:t>Blog about her life as a mom of twins</a:t>
            </a:r>
          </a:p>
          <a:p>
            <a:pPr>
              <a:buFont typeface="Arial" pitchFamily="34" charset="0"/>
              <a:buChar char="•"/>
            </a:pPr>
            <a:r>
              <a:rPr lang="en-US" dirty="0" smtClean="0"/>
              <a:t>Write lesson plans for homeschooling her children</a:t>
            </a:r>
          </a:p>
          <a:p>
            <a:pPr>
              <a:buFont typeface="Arial" pitchFamily="34" charset="0"/>
              <a:buChar char="•"/>
            </a:pPr>
            <a:r>
              <a:rPr lang="en-US" dirty="0" smtClean="0"/>
              <a:t>Completes online surveys for cash</a:t>
            </a:r>
          </a:p>
          <a:p>
            <a:pPr>
              <a:buFont typeface="Arial" pitchFamily="34" charset="0"/>
              <a:buChar char="•"/>
            </a:pPr>
            <a:r>
              <a:rPr lang="en-US" dirty="0" smtClean="0"/>
              <a:t>Keeps in touch with friends through email</a:t>
            </a:r>
          </a:p>
          <a:p>
            <a:pPr marL="0" indent="0"/>
            <a:endParaRPr lang="en-US" dirty="0"/>
          </a:p>
          <a:p>
            <a:pPr marL="0" indent="0"/>
            <a:r>
              <a:rPr lang="en-US" dirty="0" smtClean="0"/>
              <a:t>Estimated time:</a:t>
            </a:r>
          </a:p>
          <a:p>
            <a:pPr marL="0" indent="0"/>
            <a:r>
              <a:rPr lang="en-US" dirty="0" smtClean="0"/>
              <a:t>1 hour each day</a:t>
            </a:r>
            <a:endParaRPr lang="en-US" dirty="0"/>
          </a:p>
        </p:txBody>
      </p:sp>
      <p:pic>
        <p:nvPicPr>
          <p:cNvPr id="7170" name="Picture 2" descr="http://t2.gstatic.com/images?q=tbn:ANd9GcTi-XOh9Ll6StsmTdcx9sLIBCQQSgjZpfvZ5F9BVvzO5ZCrrPQ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47800"/>
            <a:ext cx="27813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52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Haven Whiteside</a:t>
            </a:r>
            <a:br>
              <a:rPr lang="en-US" dirty="0" smtClean="0"/>
            </a:br>
            <a:r>
              <a:rPr lang="en-US" dirty="0" smtClean="0"/>
              <a:t>Engineer, nuclear physicist, government policy analyst</a:t>
            </a:r>
            <a:endParaRPr lang="en-US" dirty="0"/>
          </a:p>
        </p:txBody>
      </p:sp>
      <p:sp>
        <p:nvSpPr>
          <p:cNvPr id="3" name="Content Placeholder 2"/>
          <p:cNvSpPr>
            <a:spLocks noGrp="1"/>
          </p:cNvSpPr>
          <p:nvPr>
            <p:ph idx="1"/>
          </p:nvPr>
        </p:nvSpPr>
        <p:spPr/>
        <p:txBody>
          <a:bodyPr/>
          <a:lstStyle/>
          <a:p>
            <a:endParaRPr lang="en-US" dirty="0" smtClean="0"/>
          </a:p>
          <a:p>
            <a:r>
              <a:rPr lang="en-US" dirty="0" smtClean="0"/>
              <a:t>“A writing in retirement course turned on my creative gene.”</a:t>
            </a:r>
          </a:p>
          <a:p>
            <a:endParaRPr lang="en-US" dirty="0"/>
          </a:p>
          <a:p>
            <a:r>
              <a:rPr lang="en-US" dirty="0" smtClean="0"/>
              <a:t>Uses writing to:</a:t>
            </a:r>
          </a:p>
          <a:p>
            <a:pPr>
              <a:buFont typeface="Arial" pitchFamily="34" charset="0"/>
              <a:buChar char="•"/>
            </a:pPr>
            <a:r>
              <a:rPr lang="en-US" dirty="0" smtClean="0"/>
              <a:t>Write essays through his wife’s perspective</a:t>
            </a:r>
          </a:p>
          <a:p>
            <a:pPr>
              <a:buFont typeface="Arial" pitchFamily="34" charset="0"/>
              <a:buChar char="•"/>
            </a:pPr>
            <a:r>
              <a:rPr lang="en-US" dirty="0" smtClean="0"/>
              <a:t>Write poetry</a:t>
            </a:r>
          </a:p>
          <a:p>
            <a:pPr>
              <a:buFont typeface="Arial" pitchFamily="34" charset="0"/>
              <a:buChar char="•"/>
            </a:pPr>
            <a:r>
              <a:rPr lang="en-US" dirty="0" smtClean="0"/>
              <a:t>Write accounts of mission trips</a:t>
            </a:r>
          </a:p>
          <a:p>
            <a:pPr>
              <a:buFont typeface="Arial" pitchFamily="34" charset="0"/>
              <a:buChar char="•"/>
            </a:pPr>
            <a:r>
              <a:rPr lang="en-US" dirty="0" smtClean="0"/>
              <a:t>Emails friends and associates</a:t>
            </a:r>
          </a:p>
          <a:p>
            <a:pPr>
              <a:buFont typeface="Arial" pitchFamily="34" charset="0"/>
              <a:buChar char="•"/>
            </a:pPr>
            <a:r>
              <a:rPr lang="en-US" dirty="0" smtClean="0"/>
              <a:t>Keeps a journal</a:t>
            </a:r>
            <a:endParaRPr lang="en-US" dirty="0"/>
          </a:p>
        </p:txBody>
      </p:sp>
      <p:pic>
        <p:nvPicPr>
          <p:cNvPr id="8194" name="Picture 2" descr="http://1.bp.blogspot.com/_UCJWnsDUfP4/S8cpG85ArkI/AAAAAAAAAaY/8mrWitEqPHE/s200/retir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981200"/>
            <a:ext cx="33274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19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31</TotalTime>
  <Words>519</Words>
  <Application>Microsoft Office PowerPoint</Application>
  <PresentationFormat>On-screen Show (4:3)</PresentationFormat>
  <Paragraphs>86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Angles</vt:lpstr>
      <vt:lpstr>Why Writing Matters</vt:lpstr>
      <vt:lpstr>Anthony Jackson–  Regional Sales Manager</vt:lpstr>
      <vt:lpstr>Joselyn huynh marketing major</vt:lpstr>
      <vt:lpstr>Eric eidemiller air force mechanic</vt:lpstr>
      <vt:lpstr>Maliuqka Barton Recovery Room Nurse</vt:lpstr>
      <vt:lpstr>Juancarlos Virgen Carpenter</vt:lpstr>
      <vt:lpstr>Anna Pearson Math teacher</vt:lpstr>
      <vt:lpstr>Heidi Scott Stay at home mom</vt:lpstr>
      <vt:lpstr>Haven Whiteside Engineer, nuclear physicist, government policy analyst</vt:lpstr>
      <vt:lpstr>Brainstorm with a partner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Writing Matters</dc:title>
  <dc:creator>Alexa</dc:creator>
  <cp:lastModifiedBy>Alexa</cp:lastModifiedBy>
  <cp:revision>6</cp:revision>
  <dcterms:created xsi:type="dcterms:W3CDTF">2013-08-01T06:01:18Z</dcterms:created>
  <dcterms:modified xsi:type="dcterms:W3CDTF">2013-08-01T06:32:21Z</dcterms:modified>
</cp:coreProperties>
</file>